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0.4919354838709678</c:v>
                </c:pt>
                <c:pt idx="1">
                  <c:v>0.4838709677419355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2.4390243902439018E-2</c:v>
                </c:pt>
                <c:pt idx="1">
                  <c:v>0</c:v>
                </c:pt>
                <c:pt idx="2">
                  <c:v>0</c:v>
                </c:pt>
                <c:pt idx="3">
                  <c:v>0</c:v>
                </c:pt>
                <c:pt idx="4">
                  <c:v>0</c:v>
                </c:pt>
                <c:pt idx="5">
                  <c:v>0.97560975609756095</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7.1073658983290411</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0.82498920380088325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0.49497869008494977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0.13799635807465993</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1.4406623242789784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0.13799635807465993</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0.49497869008494977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7.8812343829143927E-2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7.1073658983290411</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ST MICHAEL'S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Sheet1!$G$2:$G$3</c:f>
              <c:numCache>
                <c:formatCode>0.0;;</c:formatCode>
                <c:ptCount val="2"/>
                <c:pt idx="0">
                  <c:v>8.5336419480916437</c:v>
                </c:pt>
                <c:pt idx="1">
                  <c:v>8.6153780373293216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1.4663580519083563</c:v>
                </c:pt>
                <c:pt idx="1">
                  <c:v>1.3846219626706784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Sheet1!$H$2:$H$3</c:f>
              <c:numCache>
                <c:formatCode>0.0;;</c:formatCode>
                <c:ptCount val="2"/>
                <c:pt idx="0">
                  <c:v>9.6076252921685921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ST MICHAEL'S HOSPITAL (81)</c:v>
                </c:pt>
              </c:strCache>
            </c:strRef>
          </c:cat>
          <c:val>
            <c:numRef>
              <c:f>Sheet1!$J$2:$J$3</c:f>
              <c:numCache>
                <c:formatCode>0.0;;</c:formatCode>
                <c:ptCount val="2"/>
                <c:pt idx="0">
                  <c:v>0</c:v>
                </c:pt>
                <c:pt idx="1">
                  <c:v>9.7532478505362583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0.39237470783140793</c:v>
                </c:pt>
                <c:pt idx="1">
                  <c:v>0.24675214946374169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Sheet1!$G$2:$G$3</c:f>
              <c:numCache>
                <c:formatCode>0.0;;</c:formatCode>
                <c:ptCount val="2"/>
                <c:pt idx="0">
                  <c:v>7.4400094858343477</c:v>
                </c:pt>
                <c:pt idx="1">
                  <c:v>7.5086238767910576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ST MICHAEL'S HOSPITAL (76)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2.5599905141656523</c:v>
                </c:pt>
                <c:pt idx="1">
                  <c:v>2.4913761232089424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Sheet1!$G$2:$G$3</c:f>
              <c:numCache>
                <c:formatCode>0.0;;</c:formatCode>
                <c:ptCount val="2"/>
                <c:pt idx="0">
                  <c:v>9.4800111399550246</c:v>
                </c:pt>
                <c:pt idx="1">
                  <c:v>9.4546512885691598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0.51998886004497535</c:v>
                </c:pt>
                <c:pt idx="1">
                  <c:v>0.54534871143084018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Sheet1!$H$2:$H$3</c:f>
              <c:numCache>
                <c:formatCode>0.0;;</c:formatCode>
                <c:ptCount val="2"/>
                <c:pt idx="0">
                  <c:v>0</c:v>
                </c:pt>
                <c:pt idx="1">
                  <c:v>9.55677552026226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Sheet1!$I$2:$I$3</c:f>
              <c:numCache>
                <c:formatCode>0.0;;</c:formatCode>
                <c:ptCount val="2"/>
                <c:pt idx="0">
                  <c:v>9.5678864455469554</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0.43211355445304456</c:v>
                </c:pt>
                <c:pt idx="1">
                  <c:v>0.44322447973774004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0.15573770491803279</c:v>
                </c:pt>
                <c:pt idx="1">
                  <c:v>0.84426229508196726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Sheet1!$G$2:$G$3</c:f>
              <c:numCache>
                <c:formatCode>0.0;;</c:formatCode>
                <c:ptCount val="2"/>
                <c:pt idx="0">
                  <c:v>8.4914993527756817</c:v>
                </c:pt>
                <c:pt idx="1">
                  <c:v>8.4303439487107656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1.5085006472243183</c:v>
                </c:pt>
                <c:pt idx="1">
                  <c:v>1.5696560512892344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Sheet1!$G$2:$G$3</c:f>
              <c:numCache>
                <c:formatCode>0.0;;</c:formatCode>
                <c:ptCount val="2"/>
                <c:pt idx="0">
                  <c:v>8.3800855729829848</c:v>
                </c:pt>
                <c:pt idx="1">
                  <c:v>8.5071350734018072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ST MICHAEL'S HOSPITAL (72)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1.6199144270170152</c:v>
                </c:pt>
                <c:pt idx="1">
                  <c:v>1.4928649265981928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Sheet1!$G$2:$G$3</c:f>
              <c:numCache>
                <c:formatCode>0.0;;</c:formatCode>
                <c:ptCount val="2"/>
                <c:pt idx="0">
                  <c:v>8.8570978971824559</c:v>
                </c:pt>
                <c:pt idx="1">
                  <c:v>8.9435660335951788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 MICHAEL'S HOSPITAL (114)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1.1429021028175441</c:v>
                </c:pt>
                <c:pt idx="1">
                  <c:v>1.0564339664048212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Sheet1!$G$2:$G$3</c:f>
              <c:numCache>
                <c:formatCode>0.0;;</c:formatCode>
                <c:ptCount val="2"/>
                <c:pt idx="0">
                  <c:v>8.8730643533245104</c:v>
                </c:pt>
                <c:pt idx="1">
                  <c:v>8.9409161790896068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1.1269356466754896</c:v>
                </c:pt>
                <c:pt idx="1">
                  <c:v>1.0590838209103932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Sheet1!$G$2:$G$3</c:f>
              <c:numCache>
                <c:formatCode>0.0;;</c:formatCode>
                <c:ptCount val="2"/>
                <c:pt idx="0">
                  <c:v>9.5034016046478822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Sheet1!$H$2:$H$3</c:f>
              <c:numCache>
                <c:formatCode>0.0;;</c:formatCode>
                <c:ptCount val="2"/>
                <c:pt idx="0">
                  <c:v>0</c:v>
                </c:pt>
                <c:pt idx="1">
                  <c:v>9.5885538846738925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0.49659839535211781</c:v>
                </c:pt>
                <c:pt idx="1">
                  <c:v>0.41144611532610753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Sheet1!$G$2:$G$3</c:f>
              <c:numCache>
                <c:formatCode>0.0;;</c:formatCode>
                <c:ptCount val="2"/>
                <c:pt idx="0">
                  <c:v>8.8544985188500416</c:v>
                </c:pt>
                <c:pt idx="1">
                  <c:v>8.9159491051230635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1.1455014811499584</c:v>
                </c:pt>
                <c:pt idx="1">
                  <c:v>1.0840508948769365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Sheet1!$G$2:$G$3</c:f>
              <c:numCache>
                <c:formatCode>0.0;;</c:formatCode>
                <c:ptCount val="2"/>
                <c:pt idx="0">
                  <c:v>9.3020625175613265</c:v>
                </c:pt>
                <c:pt idx="1">
                  <c:v>9.3641726227277235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0.69793748243867348</c:v>
                </c:pt>
                <c:pt idx="1">
                  <c:v>0.63582737727227645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Sheet1!$G$2:$G$3</c:f>
              <c:numCache>
                <c:formatCode>0.0;;</c:formatCode>
                <c:ptCount val="2"/>
                <c:pt idx="0">
                  <c:v>8.8783862294855815</c:v>
                </c:pt>
                <c:pt idx="1">
                  <c:v>8.9394891548126854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ST MICHAEL'S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1.1216137705144185</c:v>
                </c:pt>
                <c:pt idx="1">
                  <c:v>1.0605108451873146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Sheet1!$G$2:$G$3</c:f>
              <c:numCache>
                <c:formatCode>0.0;;</c:formatCode>
                <c:ptCount val="2"/>
                <c:pt idx="0">
                  <c:v>6.7316158119461269</c:v>
                </c:pt>
                <c:pt idx="1">
                  <c:v>6.8224036875528036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ST MICHAEL'S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3.2683841880538731</c:v>
                </c:pt>
                <c:pt idx="1">
                  <c:v>3.1775963124471964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Sheet1!$G$2:$G$3</c:f>
              <c:numCache>
                <c:formatCode>0.0;;</c:formatCode>
                <c:ptCount val="2"/>
                <c:pt idx="0">
                  <c:v>7.7988292292380192</c:v>
                </c:pt>
                <c:pt idx="1">
                  <c:v>7.8860026430658561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ST MICHAEL'S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2.2011707707619808</c:v>
                </c:pt>
                <c:pt idx="1">
                  <c:v>2.1139973569341439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52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Sheet1!$G$2:$G$3</c:f>
              <c:numCache>
                <c:formatCode>0.0;;</c:formatCode>
                <c:ptCount val="2"/>
                <c:pt idx="0">
                  <c:v>9.2829793554141133</c:v>
                </c:pt>
                <c:pt idx="1">
                  <c:v>9.3688477942154957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0.71702064458588666</c:v>
                </c:pt>
                <c:pt idx="1">
                  <c:v>0.63115220578450426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Sheet1!$G$2:$G$3</c:f>
              <c:numCache>
                <c:formatCode>0.0;;</c:formatCode>
                <c:ptCount val="2"/>
                <c:pt idx="0">
                  <c:v>6.3761117227999202</c:v>
                </c:pt>
                <c:pt idx="1">
                  <c:v>6.5125926318455658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3.6238882772000798</c:v>
                </c:pt>
                <c:pt idx="1">
                  <c:v>3.4874073681544342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Sheet1!$G$2:$G$3</c:f>
              <c:numCache>
                <c:formatCode>0.0;;</c:formatCode>
                <c:ptCount val="2"/>
                <c:pt idx="0">
                  <c:v>7.0104902634443498</c:v>
                </c:pt>
                <c:pt idx="1">
                  <c:v>7.1099065501066194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2.9895097365556502</c:v>
                </c:pt>
                <c:pt idx="1">
                  <c:v>2.8900934498933806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Sheet1!$G$2:$G$3</c:f>
              <c:numCache>
                <c:formatCode>0.0;;</c:formatCode>
                <c:ptCount val="2"/>
                <c:pt idx="0">
                  <c:v>7.1202840798429143</c:v>
                </c:pt>
                <c:pt idx="1">
                  <c:v>7.1884733526321272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(119)</c:v>
                </c:pt>
                <c:pt idx="1">
                  <c:v>ST MICHAEL'S HOSPITAL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2.8797159201570857</c:v>
                </c:pt>
                <c:pt idx="1">
                  <c:v>2.8115266473678728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Sheet1!$G$2:$G$3</c:f>
              <c:numCache>
                <c:formatCode>0.0;;</c:formatCode>
                <c:ptCount val="2"/>
                <c:pt idx="0">
                  <c:v>7.8868523154748376</c:v>
                </c:pt>
                <c:pt idx="1">
                  <c:v>8.0173697772924672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ST MICHAEL'S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2.1131476845251624</c:v>
                </c:pt>
                <c:pt idx="1">
                  <c:v>1.9826302227075328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Sheet1!$G$2:$G$3</c:f>
              <c:numCache>
                <c:formatCode>0.0;;</c:formatCode>
                <c:ptCount val="2"/>
                <c:pt idx="0">
                  <c:v>7.3572267353730334</c:v>
                </c:pt>
                <c:pt idx="1">
                  <c:v>7.3294580525000352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ST MICHAEL'S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2.6427732646269666</c:v>
                </c:pt>
                <c:pt idx="1">
                  <c:v>2.6705419474999648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Sheet1!$G$2:$G$3</c:f>
              <c:numCache>
                <c:formatCode>0.0;;</c:formatCode>
                <c:ptCount val="2"/>
                <c:pt idx="0">
                  <c:v>7.8100327498740949</c:v>
                </c:pt>
                <c:pt idx="1">
                  <c:v>7.7980448049890176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ST MICHAEL'S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2.1899672501259051</c:v>
                </c:pt>
                <c:pt idx="1">
                  <c:v>2.2019551950109824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8.0396661544029548</c:v>
                </c:pt>
                <c:pt idx="1">
                  <c:v>6.7510238142160759</c:v>
                </c:pt>
                <c:pt idx="2">
                  <c:v>7.594929110381063</c:v>
                </c:pt>
                <c:pt idx="3">
                  <c:v>7.2631474968002054</c:v>
                </c:pt>
                <c:pt idx="4">
                  <c:v>7.5523550140701303</c:v>
                </c:pt>
                <c:pt idx="5">
                  <c:v>7.5538744087521854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5.8845142063766591</c:v>
                </c:pt>
                <c:pt idx="1">
                  <c:v>6.9184254342264557</c:v>
                </c:pt>
                <c:pt idx="2">
                  <c:v>7.3334376887560966</c:v>
                </c:pt>
                <c:pt idx="3">
                  <c:v>6.5737538632558747</c:v>
                </c:pt>
                <c:pt idx="4">
                  <c:v>6.7684690430348668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8.4561193935828811</c:v>
                </c:pt>
                <c:pt idx="1">
                  <c:v>8.4274235057480844</c:v>
                </c:pt>
                <c:pt idx="2">
                  <c:v>8.3372338401725763</c:v>
                </c:pt>
                <c:pt idx="3">
                  <c:v>8.7391923014964839</c:v>
                </c:pt>
                <c:pt idx="4">
                  <c:v>8.728511221003858</c:v>
                </c:pt>
                <c:pt idx="5">
                  <c:v>8.6706034095396234</c:v>
                </c:pt>
                <c:pt idx="6">
                  <c:v>8.9778613177239031</c:v>
                </c:pt>
                <c:pt idx="7">
                  <c:v>9.2505905301532341</c:v>
                </c:pt>
                <c:pt idx="8">
                  <c:v>8.9578061158888005</c:v>
                </c:pt>
                <c:pt idx="9">
                  <c:v>9.0669686215312115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7.9282773181702844</c:v>
                </c:pt>
                <c:pt idx="1">
                  <c:v>7.6649645469236578</c:v>
                </c:pt>
                <c:pt idx="2">
                  <c:v>8.2949808725988081</c:v>
                </c:pt>
                <c:pt idx="3">
                  <c:v>8.5080837598465191</c:v>
                </c:pt>
                <c:pt idx="4">
                  <c:v>8.4920059382605579</c:v>
                </c:pt>
                <c:pt idx="5">
                  <c:v>8.7135518032435364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8.5768834999622268</c:v>
                </c:pt>
                <c:pt idx="1">
                  <c:v>8.7810586352384661</c:v>
                </c:pt>
                <c:pt idx="2">
                  <c:v>8.821773770644274</c:v>
                </c:pt>
                <c:pt idx="3">
                  <c:v>9.0266632094313231</c:v>
                </c:pt>
                <c:pt idx="4">
                  <c:v>9.1303192706603387</c:v>
                </c:pt>
                <c:pt idx="5">
                  <c:v>8.5171945825332909</c:v>
                </c:pt>
                <c:pt idx="6">
                  <c:v>9.1760690344172939</c:v>
                </c:pt>
                <c:pt idx="7">
                  <c:v>9.4428111807943775</c:v>
                </c:pt>
                <c:pt idx="8">
                  <c:v>9.3463933534880628</c:v>
                </c:pt>
                <c:pt idx="9">
                  <c:v>9.2754774064145984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8.7732981984582494</c:v>
                </c:pt>
                <c:pt idx="1">
                  <c:v>8.627492693751547</c:v>
                </c:pt>
                <c:pt idx="2">
                  <c:v>8.8031173710750057</c:v>
                </c:pt>
                <c:pt idx="3">
                  <c:v>8.2326690901327808</c:v>
                </c:pt>
                <c:pt idx="4">
                  <c:v>8.0019113472285053</c:v>
                </c:pt>
                <c:pt idx="5">
                  <c:v>8.4476415209341962</c:v>
                </c:pt>
                <c:pt idx="6">
                  <c:v>8.5532604149820841</c:v>
                </c:pt>
                <c:pt idx="7">
                  <c:v>8.590482389428324</c:v>
                </c:pt>
                <c:pt idx="8">
                  <c:v>8.6164032461956861</c:v>
                </c:pt>
                <c:pt idx="9">
                  <c:v>8.9848997506177106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7.7513189716726298</c:v>
                </c:pt>
                <c:pt idx="1">
                  <c:v>8.0481567170163721</c:v>
                </c:pt>
                <c:pt idx="2">
                  <c:v>9.2604659834960792</c:v>
                </c:pt>
                <c:pt idx="3">
                  <c:v>9.1967490016321811</c:v>
                </c:pt>
                <c:pt idx="4">
                  <c:v>8.7335849938052732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9.3367580048144134</c:v>
                </c:pt>
                <c:pt idx="1">
                  <c:v>8.7892810176965508</c:v>
                </c:pt>
                <c:pt idx="2">
                  <c:v>9.2183484965192211</c:v>
                </c:pt>
                <c:pt idx="3">
                  <c:v>9.1203108833136479</c:v>
                </c:pt>
                <c:pt idx="4">
                  <c:v>9.5339162021853188</c:v>
                </c:pt>
                <c:pt idx="5">
                  <c:v>9.3525339886027776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9.7800356619436393</c:v>
                </c:pt>
                <c:pt idx="1">
                  <c:v>9.7843979276114439</c:v>
                </c:pt>
                <c:pt idx="2">
                  <c:v>9.6252362849843589</c:v>
                </c:pt>
                <c:pt idx="3">
                  <c:v>9.653376520937309</c:v>
                </c:pt>
                <c:pt idx="4">
                  <c:v>9.8341310059900877</c:v>
                </c:pt>
                <c:pt idx="5">
                  <c:v>8.9362183714444559</c:v>
                </c:pt>
                <c:pt idx="6">
                  <c:v>9.5493558007417185</c:v>
                </c:pt>
                <c:pt idx="7">
                  <c:v>9.6464928360439774</c:v>
                </c:pt>
                <c:pt idx="8">
                  <c:v>9.5453874099938165</c:v>
                </c:pt>
                <c:pt idx="9">
                  <c:v>9.4737896334576401</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8.4803379769276415</c:v>
                </c:pt>
                <c:pt idx="1">
                  <c:v>8.7470373882488257</c:v>
                </c:pt>
                <c:pt idx="2">
                  <c:v>8.458047814076064</c:v>
                </c:pt>
                <c:pt idx="3">
                  <c:v>8.8325526605987257</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7.2759573279277747</c:v>
                </c:pt>
                <c:pt idx="1">
                  <c:v>6.5295398405539569</c:v>
                </c:pt>
                <c:pt idx="2">
                  <c:v>7.0424353544397098</c:v>
                </c:pt>
                <c:pt idx="3">
                  <c:v>7.5624853514086858</c:v>
                </c:pt>
                <c:pt idx="4">
                  <c:v>7.0965320442757456</c:v>
                </c:pt>
                <c:pt idx="5">
                  <c:v>7.345717887938906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9.7166899260752349</c:v>
                </c:pt>
                <c:pt idx="1">
                  <c:v>8.8575420490990631</c:v>
                </c:pt>
                <c:pt idx="2">
                  <c:v>9.0676616356515414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9.2688682306197663</c:v>
                </c:pt>
                <c:pt idx="1">
                  <c:v>9.6462196585287803</c:v>
                </c:pt>
                <c:pt idx="2">
                  <c:v>9.692276929795872</c:v>
                </c:pt>
                <c:pt idx="3">
                  <c:v>9.5131057584156018</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9.7046353869850854</c:v>
                </c:pt>
                <c:pt idx="1">
                  <c:v>8.4914993527756817</c:v>
                </c:pt>
                <c:pt idx="2">
                  <c:v>7.1073658983290411</c:v>
                </c:pt>
                <c:pt idx="3">
                  <c:v>8.3707739866905992</c:v>
                </c:pt>
                <c:pt idx="4">
                  <c:v>8.9848997506177106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7.7317462553218341</c:v>
                </c:pt>
                <c:pt idx="2">
                  <c:v>6.5047790663973224</c:v>
                </c:pt>
                <c:pt idx="3">
                  <c:v>7.7773380362945304</c:v>
                </c:pt>
                <c:pt idx="4">
                  <c:v>8.4553095815579464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9.0326161778513026</c:v>
                </c:pt>
                <c:pt idx="1">
                  <c:v>9.068590705942535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8.1047541486673484</c:v>
                </c:pt>
                <c:pt idx="1">
                  <c:v>8.4718781776582794</c:v>
                </c:pt>
                <c:pt idx="2">
                  <c:v>8.6385317091530762</c:v>
                </c:pt>
                <c:pt idx="3">
                  <c:v>9.2348749896250553</c:v>
                </c:pt>
                <c:pt idx="4">
                  <c:v>8.2924636358314867</c:v>
                </c:pt>
                <c:pt idx="5">
                  <c:v>8.3952882820250885</c:v>
                </c:pt>
                <c:pt idx="6">
                  <c:v>8.4156427994263261</c:v>
                </c:pt>
                <c:pt idx="7">
                  <c:v>8.3681570374423107</c:v>
                </c:pt>
                <c:pt idx="8">
                  <c:v>8.4979027152188049</c:v>
                </c:pt>
                <c:pt idx="9">
                  <c:v>8.5336419480916437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8.0689077530124305</c:v>
                </c:pt>
                <c:pt idx="1">
                  <c:v>7.300087300823292</c:v>
                </c:pt>
                <c:pt idx="2">
                  <c:v>7.4400094858343477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8.9468380298590198</c:v>
                </c:pt>
                <c:pt idx="1">
                  <c:v>9.6076252921685921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9.6655944479885818</c:v>
                </c:pt>
                <c:pt idx="1">
                  <c:v>9.8690492634612994</c:v>
                </c:pt>
                <c:pt idx="2">
                  <c:v>9.4414592353435083</c:v>
                </c:pt>
                <c:pt idx="3">
                  <c:v>9.8272284749473933</c:v>
                </c:pt>
                <c:pt idx="4">
                  <c:v>9.6155303567159827</c:v>
                </c:pt>
                <c:pt idx="5">
                  <c:v>8.7986350613693407</c:v>
                </c:pt>
                <c:pt idx="6">
                  <c:v>9.3247530766463562</c:v>
                </c:pt>
                <c:pt idx="7">
                  <c:v>9.4558604736698459</c:v>
                </c:pt>
                <c:pt idx="8">
                  <c:v>9.4785168623691884</c:v>
                </c:pt>
                <c:pt idx="9">
                  <c:v>9.4800111399550246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8.5589057362570848</c:v>
                </c:pt>
                <c:pt idx="1">
                  <c:v>8.6176394941066174</c:v>
                </c:pt>
                <c:pt idx="2">
                  <c:v>8.3061257917299027</c:v>
                </c:pt>
                <c:pt idx="3">
                  <c:v>7.5851763990951362</c:v>
                </c:pt>
                <c:pt idx="4">
                  <c:v>8.5076668120506103</c:v>
                </c:pt>
                <c:pt idx="5">
                  <c:v>8.3756560025569105</c:v>
                </c:pt>
                <c:pt idx="6">
                  <c:v>7.8443811358933466</c:v>
                </c:pt>
                <c:pt idx="7">
                  <c:v>8.4914993527756817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9.349558060730681</c:v>
                </c:pt>
                <c:pt idx="1">
                  <c:v>9.5007445607092951</c:v>
                </c:pt>
                <c:pt idx="2">
                  <c:v>9.4355236889498038</c:v>
                </c:pt>
                <c:pt idx="3">
                  <c:v>9.3651098635427381</c:v>
                </c:pt>
                <c:pt idx="4">
                  <c:v>9.5562799749011162</c:v>
                </c:pt>
                <c:pt idx="5">
                  <c:v>9.0708651700964769</c:v>
                </c:pt>
                <c:pt idx="6">
                  <c:v>9.3055022629079094</c:v>
                </c:pt>
                <c:pt idx="7">
                  <c:v>9.3936964137403791</c:v>
                </c:pt>
                <c:pt idx="8">
                  <c:v>9.3961449131931705</c:v>
                </c:pt>
                <c:pt idx="9">
                  <c:v>9.5678864455469554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9.2241003608530718</c:v>
                </c:pt>
                <c:pt idx="1">
                  <c:v>8.730848270064973</c:v>
                </c:pt>
                <c:pt idx="2">
                  <c:v>9.35249103490899</c:v>
                </c:pt>
                <c:pt idx="3">
                  <c:v>9.1635596862045094</c:v>
                </c:pt>
                <c:pt idx="4">
                  <c:v>8.9308667919441191</c:v>
                </c:pt>
                <c:pt idx="5">
                  <c:v>8.8570978971824559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8.4246926490455891</c:v>
                </c:pt>
                <c:pt idx="1">
                  <c:v>8.9375911483124906</c:v>
                </c:pt>
                <c:pt idx="2">
                  <c:v>8.9951596385807591</c:v>
                </c:pt>
                <c:pt idx="3">
                  <c:v>8.9565164771019958</c:v>
                </c:pt>
                <c:pt idx="4">
                  <c:v>9.4347430036976494</c:v>
                </c:pt>
                <c:pt idx="5">
                  <c:v>7.6010731153701574</c:v>
                </c:pt>
                <c:pt idx="6">
                  <c:v>8.4299789138137164</c:v>
                </c:pt>
                <c:pt idx="7">
                  <c:v>8.7540913725267107</c:v>
                </c:pt>
                <c:pt idx="8">
                  <c:v>8.616918768703334</c:v>
                </c:pt>
                <c:pt idx="9">
                  <c:v>8.3800855729829848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6.747485751209684</c:v>
                </c:pt>
                <c:pt idx="1">
                  <c:v>5.7733537470793577</c:v>
                </c:pt>
                <c:pt idx="2">
                  <c:v>7.8868523154748376</c:v>
                </c:pt>
                <c:pt idx="3">
                  <c:v>7.9605344701082927</c:v>
                </c:pt>
                <c:pt idx="4">
                  <c:v>6.4217515235512206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7.4474176619364432</c:v>
                </c:pt>
                <c:pt idx="1">
                  <c:v>6.4034667413244577</c:v>
                </c:pt>
                <c:pt idx="2">
                  <c:v>8.4199841712252237</c:v>
                </c:pt>
                <c:pt idx="3">
                  <c:v>8.4905576025689271</c:v>
                </c:pt>
                <c:pt idx="4">
                  <c:v>6.8582841671228882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9.628123460116317</c:v>
                </c:pt>
                <c:pt idx="1">
                  <c:v>9.6673190468297285</c:v>
                </c:pt>
                <c:pt idx="2">
                  <c:v>9.6647332757075599</c:v>
                </c:pt>
                <c:pt idx="3">
                  <c:v>9.444572772572613</c:v>
                </c:pt>
                <c:pt idx="4">
                  <c:v>9.4376466273684958</c:v>
                </c:pt>
                <c:pt idx="5">
                  <c:v>9.0150610966327633</c:v>
                </c:pt>
                <c:pt idx="6">
                  <c:v>9.4138608995701176</c:v>
                </c:pt>
                <c:pt idx="7">
                  <c:v>9.5078673085048422</c:v>
                </c:pt>
                <c:pt idx="8">
                  <c:v>9.4726966089205966</c:v>
                </c:pt>
                <c:pt idx="9">
                  <c:v>9.5034016046478822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8.6532424162544501</c:v>
                </c:pt>
                <c:pt idx="1">
                  <c:v>8.8730643533245104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9.2591061868348419</c:v>
                </c:pt>
                <c:pt idx="1">
                  <c:v>9.5718790196169223</c:v>
                </c:pt>
                <c:pt idx="2">
                  <c:v>9.3507116279806866</c:v>
                </c:pt>
                <c:pt idx="3">
                  <c:v>9.4067114052280143</c:v>
                </c:pt>
                <c:pt idx="4">
                  <c:v>9.9051109262867651</c:v>
                </c:pt>
                <c:pt idx="5">
                  <c:v>8.7681852741972861</c:v>
                </c:pt>
                <c:pt idx="6">
                  <c:v>9.4377937177247535</c:v>
                </c:pt>
                <c:pt idx="7">
                  <c:v>9.2527306165781411</c:v>
                </c:pt>
                <c:pt idx="8">
                  <c:v>9.4763307054843402</c:v>
                </c:pt>
                <c:pt idx="9">
                  <c:v>9.3020625175613265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9.1712325829438619</c:v>
                </c:pt>
                <c:pt idx="1">
                  <c:v>7.9060453049849624</c:v>
                </c:pt>
                <c:pt idx="2">
                  <c:v>9.1481237313386927</c:v>
                </c:pt>
                <c:pt idx="3">
                  <c:v>8.6933585121679631</c:v>
                </c:pt>
                <c:pt idx="4">
                  <c:v>8.8605085878290666</c:v>
                </c:pt>
                <c:pt idx="5">
                  <c:v>8.8544985188500416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7.7141070201571758</c:v>
                </c:pt>
                <c:pt idx="1">
                  <c:v>6.1551834518654998</c:v>
                </c:pt>
                <c:pt idx="2">
                  <c:v>6.4380785116424528</c:v>
                </c:pt>
                <c:pt idx="3">
                  <c:v>6.7357966994250278</c:v>
                </c:pt>
                <c:pt idx="4">
                  <c:v>6.2209146523580792</c:v>
                </c:pt>
                <c:pt idx="5">
                  <c:v>6.7316158119461269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9.1392578925557579</c:v>
                </c:pt>
                <c:pt idx="1">
                  <c:v>9.3440233127063497</c:v>
                </c:pt>
                <c:pt idx="2">
                  <c:v>9.0964711029507228</c:v>
                </c:pt>
                <c:pt idx="3">
                  <c:v>9.1496877351952204</c:v>
                </c:pt>
                <c:pt idx="4">
                  <c:v>9.707508541131018</c:v>
                </c:pt>
                <c:pt idx="5">
                  <c:v>8.7717185526474246</c:v>
                </c:pt>
                <c:pt idx="6">
                  <c:v>9.2730552332941727</c:v>
                </c:pt>
                <c:pt idx="7">
                  <c:v>8.7854092087289288</c:v>
                </c:pt>
                <c:pt idx="8">
                  <c:v>8.7783298233838689</c:v>
                </c:pt>
                <c:pt idx="9">
                  <c:v>8.8783862294855815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9.2869375970513204</c:v>
                </c:pt>
                <c:pt idx="1">
                  <c:v>9.2635039344099415</c:v>
                </c:pt>
                <c:pt idx="2">
                  <c:v>9.2829793554141133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8.3244611035978302</c:v>
                </c:pt>
                <c:pt idx="1">
                  <c:v>8.0519813167849072</c:v>
                </c:pt>
                <c:pt idx="2">
                  <c:v>7.8816625383414181</c:v>
                </c:pt>
                <c:pt idx="3">
                  <c:v>7.7988292292380192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7.9850209031712707</c:v>
                </c:pt>
                <c:pt idx="1">
                  <c:v>7.2755011239303604</c:v>
                </c:pt>
                <c:pt idx="2">
                  <c:v>7.0477762971995146</c:v>
                </c:pt>
                <c:pt idx="3">
                  <c:v>7.7717108280557001</c:v>
                </c:pt>
                <c:pt idx="4">
                  <c:v>7.2481728565623671</c:v>
                </c:pt>
                <c:pt idx="5">
                  <c:v>7.0104902634443498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6.7142721220180963</c:v>
                </c:pt>
                <c:pt idx="1">
                  <c:v>5.3635678361152586</c:v>
                </c:pt>
                <c:pt idx="2">
                  <c:v>6.4190221532173473</c:v>
                </c:pt>
                <c:pt idx="3">
                  <c:v>6.4592302254638883</c:v>
                </c:pt>
                <c:pt idx="4">
                  <c:v>5.5585066958000313</c:v>
                </c:pt>
                <c:pt idx="5">
                  <c:v>5.6678459267449979</c:v>
                </c:pt>
                <c:pt idx="6">
                  <c:v>6.2032383339045314</c:v>
                </c:pt>
                <c:pt idx="7">
                  <c:v>6.3761117227999202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8.7215910497321101</c:v>
                </c:pt>
                <c:pt idx="1">
                  <c:v>8.8562911364325974</c:v>
                </c:pt>
                <c:pt idx="2">
                  <c:v>8.6452127996451473</c:v>
                </c:pt>
                <c:pt idx="3">
                  <c:v>8.3935832044880474</c:v>
                </c:pt>
                <c:pt idx="4">
                  <c:v>8.9859389030225483</c:v>
                </c:pt>
                <c:pt idx="5">
                  <c:v>7.8251299608747784</c:v>
                </c:pt>
                <c:pt idx="6">
                  <c:v>8.002738373784096</c:v>
                </c:pt>
                <c:pt idx="7">
                  <c:v>8.4442080566391393</c:v>
                </c:pt>
                <c:pt idx="8">
                  <c:v>8.5292968527285922</c:v>
                </c:pt>
                <c:pt idx="9">
                  <c:v>7.8868523154748376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7.5007692083763082</c:v>
                </c:pt>
                <c:pt idx="1">
                  <c:v>8.1112761757397553</c:v>
                </c:pt>
                <c:pt idx="2">
                  <c:v>7.8537846599063794</c:v>
                </c:pt>
                <c:pt idx="3">
                  <c:v>7.4619924410091363</c:v>
                </c:pt>
                <c:pt idx="4">
                  <c:v>8.0553796375390956</c:v>
                </c:pt>
                <c:pt idx="5">
                  <c:v>7.4732095733609949</c:v>
                </c:pt>
                <c:pt idx="6">
                  <c:v>7.1506793321850948</c:v>
                </c:pt>
                <c:pt idx="7">
                  <c:v>7.480008749243793</c:v>
                </c:pt>
                <c:pt idx="8">
                  <c:v>7.609041252265289</c:v>
                </c:pt>
                <c:pt idx="9">
                  <c:v>7.1202840798429143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8.6693223203973684</c:v>
                </c:pt>
                <c:pt idx="1">
                  <c:v>8.0439343293249586</c:v>
                </c:pt>
                <c:pt idx="2">
                  <c:v>7.8100327498740949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4.3460204379736762</c:v>
                </c:pt>
                <c:pt idx="1">
                  <c:v>6.370003755046147</c:v>
                </c:pt>
                <c:pt idx="2">
                  <c:v>8.0130110628322644</c:v>
                </c:pt>
                <c:pt idx="3">
                  <c:v>8.5209536164682955</c:v>
                </c:pt>
                <c:pt idx="4">
                  <c:v>2.2369184191742999</c:v>
                </c:pt>
                <c:pt idx="5">
                  <c:v>2.2547289181048642</c:v>
                </c:pt>
                <c:pt idx="6">
                  <c:v>3.2605746550649251</c:v>
                </c:pt>
                <c:pt idx="7">
                  <c:v>6.9697880127229288</c:v>
                </c:pt>
                <c:pt idx="8">
                  <c:v>7.3572267353730334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7.5147116976464714</c:v>
                </c:pt>
                <c:pt idx="1">
                  <c:v>6.747485751209684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8.8836826533305508</c:v>
                </c:pt>
                <c:pt idx="2">
                  <c:v>9.0894213487512321</c:v>
                </c:pt>
                <c:pt idx="3">
                  <c:v>9.0800011577408917</c:v>
                </c:pt>
                <c:pt idx="4">
                  <c:v>9.2400893036181095</c:v>
                </c:pt>
                <c:pt idx="5">
                  <c:v>8.630746914486215</c:v>
                </c:pt>
                <c:pt idx="6">
                  <c:v>8.8489255852488</c:v>
                </c:pt>
                <c:pt idx="7">
                  <c:v>9.1570452708808201</c:v>
                </c:pt>
                <c:pt idx="8">
                  <c:v>9.4915894955859681</c:v>
                </c:pt>
                <c:pt idx="9">
                  <c:v>8.9785374556953901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8.7113250598160246</c:v>
                </c:pt>
                <c:pt idx="1">
                  <c:v>8.3418626841070616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7.9264711700092008</c:v>
                </c:pt>
                <c:pt idx="1">
                  <c:v>8.8805146087533995</c:v>
                </c:pt>
                <c:pt idx="2">
                  <c:v>8.7505701903826356</c:v>
                </c:pt>
                <c:pt idx="3">
                  <c:v>7.9605344701082927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8.1483275673826316</c:v>
                </c:pt>
                <c:pt idx="2">
                  <c:v>8.0395517849740923</c:v>
                </c:pt>
                <c:pt idx="3">
                  <c:v>8.1491929351323922</c:v>
                </c:pt>
                <c:pt idx="4">
                  <c:v>8.1408745810562895</c:v>
                </c:pt>
                <c:pt idx="5">
                  <c:v>7.4587545750039288</c:v>
                </c:pt>
                <c:pt idx="6">
                  <c:v>7.5150525889929831</c:v>
                </c:pt>
                <c:pt idx="7">
                  <c:v>8.9998356237034667</c:v>
                </c:pt>
                <c:pt idx="8">
                  <c:v>8.3218543778915883</c:v>
                </c:pt>
                <c:pt idx="9">
                  <c:v>8.3707739866905992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8.057085290376973</c:v>
                </c:pt>
                <c:pt idx="2">
                  <c:v>7.9473012866587993</c:v>
                </c:pt>
                <c:pt idx="3">
                  <c:v>8.4094570134085931</c:v>
                </c:pt>
                <c:pt idx="4">
                  <c:v>7.2955816499419024</c:v>
                </c:pt>
                <c:pt idx="5">
                  <c:v>6.1431027971491687</c:v>
                </c:pt>
                <c:pt idx="6">
                  <c:v>7.2390527098455868</c:v>
                </c:pt>
                <c:pt idx="7">
                  <c:v>7.3074377856370978</c:v>
                </c:pt>
                <c:pt idx="8">
                  <c:v>5.7510262876530263</c:v>
                </c:pt>
                <c:pt idx="9">
                  <c:v>6.4523471382849422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8.6292548978686359</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8.9988269674612233</c:v>
                </c:pt>
                <c:pt idx="1">
                  <c:v>7.9182289394137912</c:v>
                </c:pt>
                <c:pt idx="2">
                  <c:v>8.2016166849159351</c:v>
                </c:pt>
                <c:pt idx="3">
                  <c:v>8.6426320240394983</c:v>
                </c:pt>
                <c:pt idx="4">
                  <c:v>8.6605399916567052</c:v>
                </c:pt>
                <c:pt idx="5">
                  <c:v>8.5173543735316741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8.624525159585934</c:v>
                </c:pt>
                <c:pt idx="2">
                  <c:v>8.5405689683052941</c:v>
                </c:pt>
                <c:pt idx="3">
                  <c:v>8.8263183660787679</c:v>
                </c:pt>
                <c:pt idx="4">
                  <c:v>8.6621615080398335</c:v>
                </c:pt>
                <c:pt idx="5">
                  <c:v>8.0806756994025442</c:v>
                </c:pt>
                <c:pt idx="6">
                  <c:v>8.5696540594648898</c:v>
                </c:pt>
                <c:pt idx="7">
                  <c:v>8.8583720275550046</c:v>
                </c:pt>
                <c:pt idx="8">
                  <c:v>8.7308901952527744</c:v>
                </c:pt>
                <c:pt idx="9">
                  <c:v>9.0171425157816145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9.3258668291390983</c:v>
                </c:pt>
                <c:pt idx="1">
                  <c:v>9.8961173355808043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8.2409095038723041</c:v>
                </c:pt>
                <c:pt idx="2">
                  <c:v>7.8985965374009863</c:v>
                </c:pt>
                <c:pt idx="3">
                  <c:v>8.8914081174130697</c:v>
                </c:pt>
                <c:pt idx="4">
                  <c:v>8.4993618162803291</c:v>
                </c:pt>
                <c:pt idx="5">
                  <c:v>8.4122132420733404</c:v>
                </c:pt>
                <c:pt idx="6">
                  <c:v>7.8700831301554377</c:v>
                </c:pt>
                <c:pt idx="7">
                  <c:v>8.9078588588875576</c:v>
                </c:pt>
                <c:pt idx="8">
                  <c:v>8.5181821807746623</c:v>
                </c:pt>
                <c:pt idx="9">
                  <c:v>8.5576415961056043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7.9474021650126891</c:v>
                </c:pt>
                <c:pt idx="1">
                  <c:v>7.2884042426888218</c:v>
                </c:pt>
                <c:pt idx="2">
                  <c:v>7.9375329214502646</c:v>
                </c:pt>
                <c:pt idx="3">
                  <c:v>8.8273439077077089</c:v>
                </c:pt>
                <c:pt idx="4">
                  <c:v>7.8411625295748903</c:v>
                </c:pt>
                <c:pt idx="5">
                  <c:v>8.1438297904101322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7.7923614804809596</c:v>
                </c:pt>
                <c:pt idx="1">
                  <c:v>6.0748491584809967</c:v>
                </c:pt>
                <c:pt idx="2">
                  <c:v>7.3373748212840297</c:v>
                </c:pt>
                <c:pt idx="3">
                  <c:v>6.8697165472948223</c:v>
                </c:pt>
                <c:pt idx="4">
                  <c:v>7.0052154060012901</c:v>
                </c:pt>
                <c:pt idx="5">
                  <c:v>7.0844329563949868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6.5865328878032203</c:v>
                </c:pt>
                <c:pt idx="1">
                  <c:v>7.5788608848815704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6.9404991112162628</c:v>
                </c:pt>
                <c:pt idx="1">
                  <c:v>5.5993809977259126</c:v>
                </c:pt>
                <c:pt idx="2">
                  <c:v>5.5126338525973404</c:v>
                </c:pt>
                <c:pt idx="3">
                  <c:v>6.092259163203277</c:v>
                </c:pt>
                <c:pt idx="4">
                  <c:v>6.54753569594879</c:v>
                </c:pt>
                <c:pt idx="5">
                  <c:v>6.4217515235512206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7.0249543902180784</c:v>
                </c:pt>
                <c:pt idx="1">
                  <c:v>7.623873649034568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6.635057769992585</c:v>
                </c:pt>
                <c:pt idx="1">
                  <c:v>6.7400336279694217</c:v>
                </c:pt>
                <c:pt idx="2">
                  <c:v>7.1073658983290411</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0.60127945357490642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0.1747615144669501</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1.8244853207666161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0.17476151446694921</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0.5284714886237758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7.5538744087521854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0.91935483870967749</c:v>
                </c:pt>
                <c:pt idx="1">
                  <c:v>0</c:v>
                </c:pt>
                <c:pt idx="2">
                  <c:v>2.419354838709677E-2</c:v>
                </c:pt>
                <c:pt idx="3">
                  <c:v>0</c:v>
                </c:pt>
                <c:pt idx="4">
                  <c:v>5.6451612903225798E-2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0.47168641858987304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0.81373173573877899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0.22686232403752804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2.3684103522674951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0.18654970509899194</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9.7046353869850854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8.4561167185560535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0.34139646713750693</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0.49262943367699918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0.13734140295240049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1.4338246860840469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0.1373414029523996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0.14000497617444196</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8.7135518032435364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0.25201934675612314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0.31633216980752721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8.8191043876660657E-2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0.92070193753374241</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8.4117059797327087E-2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9.2754774064145984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0.11573689914938079</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0.30777273205315403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8.5804736625599176E-2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0.89578922970056141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8.5804736625599176E-2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0.19061503867003537</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9.0669686215312115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1.0802819561303654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0.53088465149788533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0.14800667166473325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1.54516857244848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0.14800667166473325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0.3974815100261555</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6.7684690430348668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8.9302707794478593</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0.70399999999999996</c:v>
                </c:pt>
                <c:pt idx="1">
                  <c:v>2.4E-2</c:v>
                </c:pt>
                <c:pt idx="2">
                  <c:v>9.6000000000000002E-2</c:v>
                </c:pt>
                <c:pt idx="3">
                  <c:v>0.08</c:v>
                </c:pt>
                <c:pt idx="4">
                  <c:v>0</c:v>
                </c:pt>
                <c:pt idx="5">
                  <c:v>9.6000000000000002E-2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0.70951150796152973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0.4971811587177184</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0.13861038986266383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1.4470727286927421</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0.13861038986266294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0.20543398857789441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8.9848997506177106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8.4684956499487818E-2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0.59314830539384378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0.16536531285510137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1.7263903141854016</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1.1753200964591315E-2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8.7335849938052732</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0.43323017466805958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0.21779199821600592</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6.0718780775095738E-2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0.63389542346840244</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6.0718780775095738E-2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6.7670487206338947E-2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9.4737896334576401</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0.33275604382462909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0.62857618760141154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0.17524234153709184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1.8295050868974885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0.17524234153709095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0.62857618760141243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7.1530989556336522E-2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7.345717887938906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0.17078388492290753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0.30635226930072967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8.5408722230349454E-2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0.89165489581618473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8.5408722230349454E-2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9.0834155034336561E-2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9.3525339886027776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0.28385393870564446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0.110666267090898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1.1553400668747713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0.11066626709089888</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0.17298848925403476</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8.8325526605987257</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1.5931559984103671E-2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0.36491161342429734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0.10173462955154555</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1.0620950430452218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0.10173462955154555</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6.7349098765921767E-2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9.068590705942535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0.45601147694764244</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0.52942073645293153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0.14759854309520026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1.5409077683099248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0.14759854309519937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1.4462908765466409E-2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9.0676616356515414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0.64956569857872637</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0.23409721120216531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6.5264552249287178E-2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0.68135263023112813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6.5264552249287178E-2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7.4086580707287908E-2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9.5131057584156018</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0.63709677419354838</c:v>
                </c:pt>
                <c:pt idx="1">
                  <c:v>0</c:v>
                </c:pt>
                <c:pt idx="2">
                  <c:v>0.20161290322580641</c:v>
                </c:pt>
                <c:pt idx="3">
                  <c:v>8.0645161290322578E-3</c:v>
                </c:pt>
                <c:pt idx="4">
                  <c:v>0</c:v>
                </c:pt>
                <c:pt idx="5">
                  <c:v>9.6774193548387094E-2</c:v>
                </c:pt>
                <c:pt idx="6">
                  <c:v>8.0645161290322578E-3</c:v>
                </c:pt>
                <c:pt idx="7">
                  <c:v>0</c:v>
                </c:pt>
                <c:pt idx="8">
                  <c:v>4.8387096774193547E-2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0.26853526006249595</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0.31489328806511452</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8.7789894404712854E-2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0.91651399417999357</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8.7789894404712854E-2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0.31489328806511452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1.3205828487821591E-2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9.6076252921685921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0.32630291263919631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0.15155632171784639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1.5822264134469251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0.15155632171784639</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0.17726552746834834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8.5336419480916437</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0.69330661002450444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0.30240853827983472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8.4309239507133427E-2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0.88017645277873413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6.0673374217822484E-2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9.4800111399550246</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0.2598857217178816</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0.55574126444173277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0.1549365095123667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1.6175150926011792</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0.15493650951236759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0.14596283778203478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7.4400094858343477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8.7101172407463086</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8.0000000000000002E-3</c:v>
                </c:pt>
                <c:pt idx="1">
                  <c:v>3.2000000000000001E-2</c:v>
                </c:pt>
                <c:pt idx="2">
                  <c:v>0.17599999999999999</c:v>
                </c:pt>
                <c:pt idx="3">
                  <c:v>0.35199999999999998</c:v>
                </c:pt>
                <c:pt idx="4">
                  <c:v>0.43200000000000011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0.17209682833216888</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0.33310681517773233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9.2867689589802183E-2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0.96952545271143009</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9.2867689589802183E-2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0.22606686381078234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8.8570978971824559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7.7682706832568726E-2</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0.60212058622823417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0.16786671767023975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1.7525046241948639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0.16786671767024153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0.13754108537587939</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8.3800855729829848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3.4994396143340545E-2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0.54393181723654571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0.1516441239251991</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1.5831430559865218</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0.15164412392519822</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0.5045474940483512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8.4914993527756817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0.35988319875676211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0.21488089676721245</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5.9907187456095912E-2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0.62542250480858641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5.9907187456095912E-2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0.19670561081865934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9.5678864455469554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0.42103187796796515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0.29026538164545812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8.0923818226093402E-2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0.84483313677059968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8.0923818226093402E-2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8.7283521039694278E-2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9.3020625175613265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0.28488040243524182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0.3887606001852717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0.10838354875293632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1.1315088125407655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0.10838354875293632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0.12916352206410942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8.8544985188500416</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0.18038159326834347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0.23513944940783915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6.5555120468708594E-2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0.68438612105793695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6.5555120468708594E-2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0.13314812953136546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9.5034016046478822</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6.8610473068213551E-3</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0.40618628890248942</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0.11324170048368298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1.1822272246914025</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0.1132417004836821</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9.3020665976675687E-2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8.8730643533245104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0.65709285539180851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0.28245659682269242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7.8746787400088891E-2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0.82210524500898075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7.8746787400088891E-2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7.4727488436025169E-2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9.2829793554141133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0.20035780569677009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0.41878277614578785</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0.11675350694914943</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1.218889984024667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0.11675350694915032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0.23404698909294019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7.7988292292380192</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2.5760985327084818E-2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0.54100325524052728</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0.15082766273617843</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1.5746193174569791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0.15082766273617931</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0.44812365175981128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6.7316158119461269</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0.50743771721722997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0.37846060340024312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0.1055119866574632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1.1015301132439603</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0.1055119866574632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4.2920018566475093E-2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8.8783862294855815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7.2601663111348591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9.545984377775607E-2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0.4681491769981605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0.13051649041761415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1.3625735712535674</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0.13051649041761415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0.18788239435048304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7.1202840798429143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0.31875344475982281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0.58789818113597647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0.16390161746469989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1.7111095427752341</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0.163901617464699</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0.39404393765449797</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7.0104902634443498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0.32695335454059204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0.65589004231172954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0.18285724001758474</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1.9090035424880334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0.18285724001758474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0.51613871104936848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6.3761117227999202</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0.57293367387918348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0.50790728734536206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0.14160075432987007</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1.4782917078301319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0.14160075432987007</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0.39850138248168143</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7.8100327498740949</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0.312</c:v>
                </c:pt>
                <c:pt idx="1">
                  <c:v>0.29599999999999999</c:v>
                </c:pt>
                <c:pt idx="2">
                  <c:v>0.43200000000000011</c:v>
                </c:pt>
                <c:pt idx="3">
                  <c:v>1.6E-2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0.71445215593655398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1.5543116722243826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0.43333047336459618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4.5239084251817498</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0.34977116357570637</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7.3572267353730334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0.25742968585414694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0.43076242230802553</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0.12009334273304617</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1.2537573939351168</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0.12009334273304617</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0.11079881853140705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7.8868523154748376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7.863011603452537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0.44524099800350569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0.14196132800473915</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1.4820560456413512</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0.14196132800474004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7.1897084071011363E-2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6.747485751209684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0.249121156630844</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9.1308291737695058E-2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0.95324556123142301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9.1308291737695058E-2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0.24746712859795217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8.9785374556953901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0.21008403361344541</c:v>
                </c:pt>
                <c:pt idx="1">
                  <c:v>0.7899159663865547</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0.56055219137082624</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0.72029954074307323</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0.20081412662095754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2.0964708811320856</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0.20081412662095666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0.26759287809652221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8.3707739866905992</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0.11946069261232406</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0.99061537139713618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0.27617615918398464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2.8832397677131407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0.27617615918398464</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0.16411955739596173</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6.4523471382849422</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0.17456469818058906</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0.40317214411615776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0.11240137945258422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1.1734543928087895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0.1124013794525851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0.17849610393726145</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8.3418626841070616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0.34985015025839772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0.47509208369212175</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0.13245212089506886</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1.382781277757573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0.13245212089506886</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0.23230617753368321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7.9605344701082927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0.75559099640949867</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0.19050856874373245</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5.3112364623494557E-2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0.55448552218339842</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5.3112364623494557E-2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0.19050856874373245</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3.1871120190292146E-3</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9.8961173355808043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0.41195236075621988</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0.11627624619903987</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1.2139074497669951</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0.11627624619903898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0.23849289896046599</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8.5576415961056043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9.9786346003273962E-2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0.14419031218101264</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1.5053263229803662</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0.12587577099099434</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8.5173543735316741</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0.22111073344830512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0.10368852011098539</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1.0824933822044827</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0.10368852011098539</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0.14460624876250172</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9.0171425157816145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0.42905513701704301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0.15790699884627823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1.6485265781776537</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0.15790699884627912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0.48682457024843551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7.5788608848815704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3.1216983575236057E-2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0.58213191086473515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0.16229402442474683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1.6943265003982777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0.16229402442474683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0.14323644533593782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6.4217515235512206</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0.84799999999999998</c:v>
                </c:pt>
                <c:pt idx="1">
                  <c:v>0.152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0.33441108578934298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0.62059934020065999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0.17301845612086986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1.8062880398872121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7.9610247716688676E-2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8.1438297904101322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0.13953762524791458</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0.5494762577650345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0.15318987249138871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1.5992804508655381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0.15318987249138694</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0.23719021070983892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7.0844329563949868</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0.33256173762574193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0.49057510463571496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0.13676867137493343</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1.4278454499861342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0.13676867137493431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0.28038853740668124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7.623873649034568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7.5171197118246402</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0.18090011666243289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0.77185775981179905</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0.21518817262095435</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2.2465338741601002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0.21518817262095435</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0.50430576104794245</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5.7733537470793577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0.14575992696823459</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0.1383644035991427</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1.4445046671359876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0.1383644035991427</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0.15736549492397067</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8.4756615996184905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0.26398357992251498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0.49781624998277074</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0.13878744855908298</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1.4489211962659239</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0.13878744855908209</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0.11531476230836191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8.3023437887760725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832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543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2543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Hospitals Bristol and Weston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18417678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246046594"/>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12234190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373437670"/>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59087467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85</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1908567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376944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432326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477432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8693534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1143545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29451164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2792709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2052804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58597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6921271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6540142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634008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0447870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3241674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3165699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0530935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5621219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3949484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0817400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8361032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3113673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740454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2227368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2918597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1086364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3007112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4120329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6476237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1078074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8400008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0015052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8090046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6530023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6143859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2021592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7986059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71189531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89792693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02260133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2219169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1895834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62674713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4866042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48816395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17929477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 Thinking about your postnatal care, were you involved in decisions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Bristol and Weston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Being treated with kindness and understanding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involved in decisions about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physical recovery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Bristol and Weston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137148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62296050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5526078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05887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66508145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6878965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2574676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494367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24493952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11510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514630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73616779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50993823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92185377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3265418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2133857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6011430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59999357"/>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536273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374867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30010112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41373701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8798271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2979270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0668635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6487346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6420632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9948628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16730511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2948082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7032098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40638884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124650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5249365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732970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94789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378170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76617590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2560048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7430254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48852918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5787031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2827421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036568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0927401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1171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317598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15594704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1317895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71194913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2405161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735138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50362680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7721361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8980049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3464517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3761614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4561637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20614800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34966585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0892022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8895391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2067258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6810526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241545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663552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76319533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61476671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34398504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6410892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6108645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04047055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5869406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3475521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193123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590555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595220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5138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56844215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2240670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0621907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4983923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0962989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624486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96420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45013612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9460510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0885323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0522444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1745630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80987433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9587539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66615509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4884510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8750172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44477761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7061657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52210871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58939747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2980400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20448777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4559772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62917917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9615084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39690170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48116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627730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89217020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6591969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1611896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1008718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64928155"/>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6260548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83230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01147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34920527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0271579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9893918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50928088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5542462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06822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6048294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7432201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3355306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0415460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5116243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5312864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5714108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1891995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1626744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3091266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9270553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9222093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084249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4483474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3265956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5173288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52001890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0816747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8951113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9038902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25308225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3746605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9638212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641662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9310980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9554523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1344390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5707408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415625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2176061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6278986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8791808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0973591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722438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043648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8711250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7808170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6947396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0538342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394851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7869643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5355708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4789534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851633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2604333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26012953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80862014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5410501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200732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471767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3089657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6613074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5836421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6474783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8596375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37954859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64859394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602382723"/>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65622652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47750809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62008576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10174404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3867518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9584044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41985913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7829296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501613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47094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5818016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3492384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8088503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1173283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8782313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1564852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3021235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7562432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206866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7328001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9004868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41933907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9508819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587785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976632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6728164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8830678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9666899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0632314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3544456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2301000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539473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6377946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2784093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311943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8882991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16611</Words>
  <Application>Microsoft Office PowerPoint</Application>
  <PresentationFormat>Widescreen</PresentationFormat>
  <Paragraphs>1948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Hospitals Bristol and Weston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